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628" r:id="rId5"/>
    <p:sldId id="702" r:id="rId6"/>
    <p:sldId id="727" r:id="rId7"/>
    <p:sldId id="756" r:id="rId8"/>
    <p:sldId id="696" r:id="rId9"/>
    <p:sldId id="709" r:id="rId10"/>
    <p:sldId id="707" r:id="rId11"/>
    <p:sldId id="752" r:id="rId12"/>
    <p:sldId id="713" r:id="rId13"/>
    <p:sldId id="739" r:id="rId14"/>
    <p:sldId id="743" r:id="rId15"/>
    <p:sldId id="744" r:id="rId16"/>
    <p:sldId id="716" r:id="rId17"/>
    <p:sldId id="718" r:id="rId18"/>
    <p:sldId id="746" r:id="rId19"/>
    <p:sldId id="720" r:id="rId20"/>
    <p:sldId id="748" r:id="rId21"/>
  </p:sldIdLst>
  <p:sldSz cx="9144000" cy="6858000"/>
  <p:notesSz cx="6858000" cy="9144000"/>
  <p:custDataLst>
    <p:tags r:id="rId25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704020202020204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704020202020204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704020202020204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704020202020204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704020202020204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704020202020204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704020202020204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704020202020204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7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C00000"/>
    <a:srgbClr val="16468D"/>
    <a:srgbClr val="00B050"/>
    <a:srgbClr val="0070C0"/>
    <a:srgbClr val="B9D7ED"/>
    <a:srgbClr val="58B6E5"/>
    <a:srgbClr val="CF3F3F"/>
    <a:srgbClr val="DC8433"/>
    <a:srgbClr val="FFBA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gs" Target="tags/tag60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99" name="Shape 9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rial" panose="020B0704020202020204"/>
      </a:defRPr>
    </a:lvl1pPr>
    <a:lvl2pPr indent="228600" latinLnBrk="0">
      <a:defRPr sz="1200">
        <a:latin typeface="+mn-lt"/>
        <a:ea typeface="+mn-ea"/>
        <a:cs typeface="+mn-cs"/>
        <a:sym typeface="Arial" panose="020B0704020202020204"/>
      </a:defRPr>
    </a:lvl2pPr>
    <a:lvl3pPr indent="457200" latinLnBrk="0">
      <a:defRPr sz="1200">
        <a:latin typeface="+mn-lt"/>
        <a:ea typeface="+mn-ea"/>
        <a:cs typeface="+mn-cs"/>
        <a:sym typeface="Arial" panose="020B0704020202020204"/>
      </a:defRPr>
    </a:lvl3pPr>
    <a:lvl4pPr indent="685800" latinLnBrk="0">
      <a:defRPr sz="1200">
        <a:latin typeface="+mn-lt"/>
        <a:ea typeface="+mn-ea"/>
        <a:cs typeface="+mn-cs"/>
        <a:sym typeface="Arial" panose="020B0704020202020204"/>
      </a:defRPr>
    </a:lvl4pPr>
    <a:lvl5pPr indent="914400" latinLnBrk="0">
      <a:defRPr sz="1200">
        <a:latin typeface="+mn-lt"/>
        <a:ea typeface="+mn-ea"/>
        <a:cs typeface="+mn-cs"/>
        <a:sym typeface="Arial" panose="020B0704020202020204"/>
      </a:defRPr>
    </a:lvl5pPr>
    <a:lvl6pPr indent="1143000" latinLnBrk="0">
      <a:defRPr sz="1200">
        <a:latin typeface="+mn-lt"/>
        <a:ea typeface="+mn-ea"/>
        <a:cs typeface="+mn-cs"/>
        <a:sym typeface="Arial" panose="020B0704020202020204"/>
      </a:defRPr>
    </a:lvl6pPr>
    <a:lvl7pPr indent="1371600" latinLnBrk="0">
      <a:defRPr sz="1200">
        <a:latin typeface="+mn-lt"/>
        <a:ea typeface="+mn-ea"/>
        <a:cs typeface="+mn-cs"/>
        <a:sym typeface="Arial" panose="020B0704020202020204"/>
      </a:defRPr>
    </a:lvl7pPr>
    <a:lvl8pPr indent="1600200" latinLnBrk="0">
      <a:defRPr sz="1200">
        <a:latin typeface="+mn-lt"/>
        <a:ea typeface="+mn-ea"/>
        <a:cs typeface="+mn-cs"/>
        <a:sym typeface="Arial" panose="020B0704020202020204"/>
      </a:defRPr>
    </a:lvl8pPr>
    <a:lvl9pPr indent="1828800" latinLnBrk="0">
      <a:defRPr sz="1200">
        <a:latin typeface="+mn-lt"/>
        <a:ea typeface="+mn-ea"/>
        <a:cs typeface="+mn-cs"/>
        <a:sym typeface="Arial" panose="020B07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单击此处编辑标题"/>
          <p:cNvSpPr txBox="1"/>
          <p:nvPr>
            <p:ph type="title" hasCustomPrompt="1"/>
          </p:nvPr>
        </p:nvSpPr>
        <p:spPr>
          <a:xfrm>
            <a:off x="899099" y="914400"/>
            <a:ext cx="7349402" cy="25704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单击此处编辑标题</a:t>
            </a:r>
          </a:p>
        </p:txBody>
      </p:sp>
      <p:sp>
        <p:nvSpPr>
          <p:cNvPr id="12" name="正文级别 1…"/>
          <p:cNvSpPr txBox="1"/>
          <p:nvPr>
            <p:ph type="body" sz="quarter" idx="1" hasCustomPrompt="1"/>
          </p:nvPr>
        </p:nvSpPr>
        <p:spPr>
          <a:xfrm>
            <a:off x="899099" y="3560400"/>
            <a:ext cx="7349402" cy="147240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buSzTx/>
              <a:buFontTx/>
              <a:buNone/>
              <a:defRPr sz="2400" spc="200"/>
            </a:lvl1pPr>
            <a:lvl2pPr marL="0" indent="457200" algn="ctr">
              <a:lnSpc>
                <a:spcPct val="110000"/>
              </a:lnSpc>
              <a:buSzTx/>
              <a:buFontTx/>
              <a:buNone/>
              <a:defRPr sz="2400" spc="200"/>
            </a:lvl2pPr>
            <a:lvl3pPr marL="0" indent="914400" algn="ctr">
              <a:lnSpc>
                <a:spcPct val="110000"/>
              </a:lnSpc>
              <a:buSzTx/>
              <a:buFontTx/>
              <a:buNone/>
              <a:defRPr sz="2400" spc="200"/>
            </a:lvl3pPr>
            <a:lvl4pPr marL="0" indent="1371600" algn="ctr">
              <a:lnSpc>
                <a:spcPct val="110000"/>
              </a:lnSpc>
              <a:buSzTx/>
              <a:buFontTx/>
              <a:buNone/>
              <a:defRPr sz="2400" spc="200"/>
            </a:lvl4pPr>
            <a:lvl5pPr marL="0" indent="1828800" algn="ctr">
              <a:lnSpc>
                <a:spcPct val="110000"/>
              </a:lnSpc>
              <a:buSzTx/>
              <a:buFontTx/>
              <a:buNone/>
              <a:defRPr sz="2400" spc="200"/>
            </a:lvl5pPr>
          </a:lstStyle>
          <a:p>
            <a:r>
              <a:t>单击此处编辑副标题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单击此处编辑标题"/>
          <p:cNvSpPr txBox="1"/>
          <p:nvPr>
            <p:ph type="title" hasCustomPrompt="1"/>
          </p:nvPr>
        </p:nvSpPr>
        <p:spPr>
          <a:xfrm>
            <a:off x="899099" y="2483999"/>
            <a:ext cx="7349402" cy="1018801"/>
          </a:xfrm>
          <a:prstGeom prst="rect">
            <a:avLst/>
          </a:prstGeom>
        </p:spPr>
        <p:txBody>
          <a:bodyPr anchor="t"/>
          <a:lstStyle>
            <a:lvl1pPr algn="ctr">
              <a:defRPr sz="6000"/>
            </a:lvl1pPr>
          </a:lstStyle>
          <a:p>
            <a:r>
              <a:t>单击此处编辑标题</a:t>
            </a:r>
          </a:p>
        </p:txBody>
      </p:sp>
      <p:sp>
        <p:nvSpPr>
          <p:cNvPr id="91" name="正文级别 1…"/>
          <p:cNvSpPr txBox="1"/>
          <p:nvPr>
            <p:ph type="body" sz="quarter" idx="1" hasCustomPrompt="1"/>
          </p:nvPr>
        </p:nvSpPr>
        <p:spPr>
          <a:xfrm>
            <a:off x="899099" y="3560400"/>
            <a:ext cx="7349402" cy="47160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buSzTx/>
              <a:buFontTx/>
              <a:buNone/>
              <a:defRPr sz="2400" spc="200"/>
            </a:lvl1pPr>
            <a:lvl2pPr marL="800100" indent="-342900" algn="ctr">
              <a:lnSpc>
                <a:spcPct val="110000"/>
              </a:lnSpc>
              <a:buFontTx/>
              <a:defRPr sz="2400" spc="200"/>
            </a:lvl2pPr>
            <a:lvl3pPr marL="1257300" indent="-342900" algn="ctr">
              <a:lnSpc>
                <a:spcPct val="110000"/>
              </a:lnSpc>
              <a:buFontTx/>
              <a:defRPr sz="2400" spc="200"/>
            </a:lvl3pPr>
            <a:lvl4pPr marL="1763395" indent="-391795" algn="ctr">
              <a:lnSpc>
                <a:spcPct val="110000"/>
              </a:lnSpc>
              <a:buFontTx/>
              <a:defRPr sz="2400" spc="200"/>
            </a:lvl4pPr>
            <a:lvl5pPr marL="2220595" indent="-391795" algn="ctr">
              <a:lnSpc>
                <a:spcPct val="110000"/>
              </a:lnSpc>
              <a:buFontTx/>
              <a:defRPr sz="2400" spc="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单击此处编辑标题"/>
          <p:cNvSpPr txBox="1"/>
          <p:nvPr>
            <p:ph type="title" hasCustomPrompt="1"/>
          </p:nvPr>
        </p:nvSpPr>
        <p:spPr>
          <a:xfrm>
            <a:off x="1493100" y="3848399"/>
            <a:ext cx="5826601" cy="766801"/>
          </a:xfrm>
          <a:prstGeom prst="rect">
            <a:avLst/>
          </a:prstGeom>
        </p:spPr>
        <p:txBody>
          <a:bodyPr anchor="b"/>
          <a:lstStyle>
            <a:lvl1pPr>
              <a:defRPr sz="4400"/>
            </a:lvl1pPr>
          </a:lstStyle>
          <a:p>
            <a:r>
              <a:t>单击此处编辑标题</a:t>
            </a:r>
          </a:p>
        </p:txBody>
      </p:sp>
      <p:sp>
        <p:nvSpPr>
          <p:cNvPr id="30" name="正文级别 1…"/>
          <p:cNvSpPr txBox="1"/>
          <p:nvPr>
            <p:ph type="body" sz="quarter" idx="1" hasCustomPrompt="1"/>
          </p:nvPr>
        </p:nvSpPr>
        <p:spPr>
          <a:xfrm>
            <a:off x="1493100" y="4615200"/>
            <a:ext cx="5826601" cy="867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  <a:lvl2pPr marL="0" indent="457200">
              <a:buSzTx/>
              <a:buFontTx/>
              <a:buNone/>
            </a:lvl2pPr>
            <a:lvl3pPr marL="0" indent="914400">
              <a:buSzTx/>
              <a:buFontTx/>
              <a:buNone/>
            </a:lvl3pPr>
            <a:lvl4pPr marL="0" indent="1371600">
              <a:buSzTx/>
              <a:buFontTx/>
              <a:buNone/>
            </a:lvl4pPr>
            <a:lvl5pPr marL="0" indent="1828800">
              <a:buSzTx/>
              <a:buFontTx/>
              <a:buNone/>
            </a:lvl5pPr>
          </a:lstStyle>
          <a:p>
            <a:r>
              <a:t>单击此处编辑文本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/>
          <p:nvPr>
            <p:ph type="body" sz="half" idx="1" hasCustomPrompt="1"/>
          </p:nvPr>
        </p:nvSpPr>
        <p:spPr>
          <a:xfrm>
            <a:off x="456300" y="1501200"/>
            <a:ext cx="3882600" cy="4748401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 marL="685800" indent="-228600">
              <a:spcBef>
                <a:spcPts val="600"/>
              </a:spcBef>
              <a:defRPr sz="1600"/>
            </a:lvl2pPr>
            <a:lvl3pPr marL="1143000" indent="-228600">
              <a:spcBef>
                <a:spcPts val="600"/>
              </a:spcBef>
              <a:defRPr sz="1600"/>
            </a:lvl3pPr>
            <a:lvl4pPr marL="1632585" indent="-260985">
              <a:spcBef>
                <a:spcPts val="600"/>
              </a:spcBef>
              <a:defRPr sz="1600"/>
            </a:lvl4pPr>
            <a:lvl5pPr marL="2089785" indent="-260985">
              <a:spcBef>
                <a:spcPts val="600"/>
              </a:spcBef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/>
          <p:nvPr>
            <p:ph type="body" sz="quarter" idx="1" hasCustomPrompt="1"/>
          </p:nvPr>
        </p:nvSpPr>
        <p:spPr>
          <a:xfrm>
            <a:off x="456300" y="1429199"/>
            <a:ext cx="4006801" cy="381601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1pPr>
            <a:lvl2pPr marL="0" indent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2pPr>
            <a:lvl3pPr marL="0" indent="9144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3pPr>
            <a:lvl4pPr marL="0" indent="13716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4pPr>
            <a:lvl5pPr marL="0" indent="18288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5pPr>
          </a:lstStyle>
          <a:p>
            <a:r>
              <a:t>单击此处编辑文本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49" name="文本占位符 4"/>
          <p:cNvSpPr/>
          <p:nvPr>
            <p:ph type="body" sz="quarter" idx="21" hasCustomPrompt="1"/>
          </p:nvPr>
        </p:nvSpPr>
        <p:spPr>
          <a:xfrm>
            <a:off x="4676812" y="1421729"/>
            <a:ext cx="4006801" cy="381601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defTabSz="79565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740" b="1" spc="174">
                <a:solidFill>
                  <a:srgbClr val="404040"/>
                </a:solidFill>
              </a:defRPr>
            </a:lvl1pPr>
          </a:lstStyle>
          <a:p>
            <a:r>
              <a:t>单击此处编辑文本</a:t>
            </a:r>
          </a:p>
        </p:txBody>
      </p:sp>
      <p:sp>
        <p:nvSpPr>
          <p:cNvPr id="5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图片占位符 2"/>
          <p:cNvSpPr/>
          <p:nvPr>
            <p:ph type="pic" sz="half" idx="21"/>
          </p:nvPr>
        </p:nvSpPr>
        <p:spPr>
          <a:xfrm>
            <a:off x="456248" y="1555114"/>
            <a:ext cx="3924776" cy="46081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73" name="正文级别 1…"/>
          <p:cNvSpPr txBox="1"/>
          <p:nvPr>
            <p:ph type="body" sz="half" idx="1" hasCustomPrompt="1"/>
          </p:nvPr>
        </p:nvSpPr>
        <p:spPr>
          <a:xfrm>
            <a:off x="4762799" y="1555200"/>
            <a:ext cx="3920401" cy="4608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"/>
              </a:spcBef>
              <a:buSzTx/>
              <a:buFontTx/>
              <a:buNone/>
              <a:defRPr sz="1600"/>
            </a:lvl1pPr>
            <a:lvl2pPr marL="0" indent="457200">
              <a:spcBef>
                <a:spcPts val="600"/>
              </a:spcBef>
              <a:buSzTx/>
              <a:buFontTx/>
              <a:buNone/>
              <a:defRPr sz="1600"/>
            </a:lvl2pPr>
            <a:lvl3pPr marL="1143000" indent="-228600">
              <a:spcBef>
                <a:spcPts val="600"/>
              </a:spcBef>
              <a:buFontTx/>
              <a:defRPr sz="1600"/>
            </a:lvl3pPr>
            <a:lvl4pPr marL="1632585" indent="-260985">
              <a:spcBef>
                <a:spcPts val="600"/>
              </a:spcBef>
              <a:buFontTx/>
              <a:defRPr sz="1600"/>
            </a:lvl4pPr>
            <a:lvl5pPr marL="2089785" indent="-260985">
              <a:spcBef>
                <a:spcPts val="600"/>
              </a:spcBef>
              <a:buFontTx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 lIns="46990" tIns="46990" rIns="46990" bIns="46990"/>
          <a:lstStyle/>
          <a:p>
            <a:r>
              <a:t>标题文本</a:t>
            </a:r>
          </a:p>
        </p:txBody>
      </p:sp>
      <p:sp>
        <p:nvSpPr>
          <p:cNvPr id="7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正文级别 1…"/>
          <p:cNvSpPr txBox="1"/>
          <p:nvPr>
            <p:ph type="body" idx="1" hasCustomPrompt="1"/>
          </p:nvPr>
        </p:nvSpPr>
        <p:spPr>
          <a:xfrm>
            <a:off x="456300" y="773999"/>
            <a:ext cx="8229601" cy="5482801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456300" y="608399"/>
            <a:ext cx="8226901" cy="705601"/>
          </a:xfrm>
          <a:prstGeom prst="rect">
            <a:avLst/>
          </a:prstGeom>
          <a:ln w="12700">
            <a:miter lim="400000"/>
          </a:ln>
        </p:spPr>
        <p:txBody>
          <a:bodyPr lIns="46799" tIns="46799" rIns="46799" bIns="4679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456300" y="1490400"/>
            <a:ext cx="8226901" cy="4759200"/>
          </a:xfrm>
          <a:prstGeom prst="rect">
            <a:avLst/>
          </a:prstGeom>
          <a:ln w="12700">
            <a:miter lim="400000"/>
          </a:ln>
        </p:spPr>
        <p:txBody>
          <a:bodyPr lIns="46799" tIns="46799" rIns="46799" bIns="4679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8437797" y="6359307"/>
            <a:ext cx="245403" cy="22698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normAutofit/>
          </a:bodyPr>
          <a:lstStyle>
            <a:lvl1pPr algn="r">
              <a:defRPr sz="10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704020202020204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704020202020204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704020202020204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704020202020204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704020202020204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704020202020204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704020202020204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704020202020204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704020202020204"/>
        </a:defRPr>
      </a:lvl9pPr>
    </p:titleStyle>
    <p:bodyStyle>
      <a:lvl1pPr marL="2286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704020202020204"/>
        <a:buChar char="●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704020202020204"/>
        </a:defRPr>
      </a:lvl1pPr>
      <a:lvl2pPr marL="714375" marR="0" indent="-25717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704020202020204"/>
        <a:buChar char="●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704020202020204"/>
        </a:defRPr>
      </a:lvl2pPr>
      <a:lvl3pPr marL="1171575" marR="0" indent="-25717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704020202020204"/>
        <a:buChar char="●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704020202020204"/>
        </a:defRPr>
      </a:lvl3pPr>
      <a:lvl4pPr marL="1665605" marR="0" indent="-29400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70402020202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704020202020204"/>
        </a:defRPr>
      </a:lvl4pPr>
      <a:lvl5pPr marL="2122805" marR="0" indent="-29400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70402020202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704020202020204"/>
        </a:defRPr>
      </a:lvl5pPr>
      <a:lvl6pPr marL="25146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70402020202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704020202020204"/>
        </a:defRPr>
      </a:lvl6pPr>
      <a:lvl7pPr marL="29718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70402020202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704020202020204"/>
        </a:defRPr>
      </a:lvl7pPr>
      <a:lvl8pPr marL="34290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70402020202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704020202020204"/>
        </a:defRPr>
      </a:lvl8pPr>
      <a:lvl9pPr marL="38862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70402020202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70402020202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704020202020204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704020202020204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704020202020204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704020202020204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704020202020204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704020202020204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704020202020204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704020202020204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7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32.xml"/><Relationship Id="rId5" Type="http://schemas.openxmlformats.org/officeDocument/2006/relationships/image" Target="../media/image7.png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36.xml"/><Relationship Id="rId5" Type="http://schemas.openxmlformats.org/officeDocument/2006/relationships/image" Target="../media/image7.png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2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40.xml"/><Relationship Id="rId6" Type="http://schemas.openxmlformats.org/officeDocument/2006/relationships/image" Target="../media/image7.png"/><Relationship Id="rId5" Type="http://schemas.openxmlformats.org/officeDocument/2006/relationships/tags" Target="../tags/tag39.xml"/><Relationship Id="rId4" Type="http://schemas.openxmlformats.org/officeDocument/2006/relationships/image" Target="../media/image8.png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43.xml"/><Relationship Id="rId4" Type="http://schemas.openxmlformats.org/officeDocument/2006/relationships/image" Target="../media/image9.png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46.xml"/><Relationship Id="rId4" Type="http://schemas.openxmlformats.org/officeDocument/2006/relationships/image" Target="../media/image10.png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49.xml"/><Relationship Id="rId4" Type="http://schemas.openxmlformats.org/officeDocument/2006/relationships/image" Target="../media/image11.png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56.xml"/><Relationship Id="rId4" Type="http://schemas.openxmlformats.org/officeDocument/2006/relationships/image" Target="../media/image13.png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8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59.xml"/><Relationship Id="rId4" Type="http://schemas.openxmlformats.org/officeDocument/2006/relationships/image" Target="../media/image14.png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21.xml"/><Relationship Id="rId5" Type="http://schemas.openxmlformats.org/officeDocument/2006/relationships/image" Target="../media/image4.png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25.xml"/><Relationship Id="rId5" Type="http://schemas.openxmlformats.org/officeDocument/2006/relationships/image" Target="../media/image3.png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28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文本框 1"/>
          <p:cNvSpPr txBox="1"/>
          <p:nvPr/>
        </p:nvSpPr>
        <p:spPr>
          <a:xfrm>
            <a:off x="2656856" y="2613748"/>
            <a:ext cx="3845560" cy="313817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4400">
                <a:solidFill>
                  <a:srgbClr val="16468D"/>
                </a:solidFill>
                <a:latin typeface="Kaiti SC Bold" panose="02010600040101010101" charset="-122"/>
                <a:ea typeface="Kaiti SC Bold" panose="02010600040101010101" charset="-122"/>
                <a:cs typeface="Kaiti SC Bold" panose="02010600040101010101" charset="-122"/>
                <a:sym typeface="Kaiti SC Bold" panose="02010600040101010101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zh-CN" sz="4000" dirty="0"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ILP</a:t>
            </a:r>
            <a:r>
              <a:rPr lang="zh-CN" altLang="en-US" sz="4000" dirty="0"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求解</a:t>
            </a:r>
            <a:r>
              <a:rPr lang="en-US" altLang="zh-CN" sz="4000" dirty="0"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ML-RCS</a:t>
            </a:r>
            <a:endParaRPr lang="en-US" altLang="zh-CN" sz="4000" dirty="0"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algn="ctr">
              <a:lnSpc>
                <a:spcPct val="150000"/>
              </a:lnSpc>
            </a:pPr>
            <a:endParaRPr lang="zh-CN" altLang="en-US" sz="3200" dirty="0">
              <a:latin typeface="Comic Sans MS Regular" panose="030F0902030302020204" charset="0"/>
              <a:ea typeface="仿宋" charset="0"/>
              <a:cs typeface="Comic Sans MS Regular" panose="030F0902030302020204" charset="0"/>
              <a:sym typeface="+mn-ea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>
                <a:solidFill>
                  <a:srgbClr val="000000"/>
                </a:solidFill>
                <a:latin typeface="仿宋" charset="0"/>
                <a:ea typeface="仿宋" charset="0"/>
                <a:cs typeface="仿宋" charset="0"/>
                <a:sym typeface="华文细黑"/>
              </a:rPr>
              <a:t>冯月</a:t>
            </a:r>
            <a:endParaRPr kumimoji="0" lang="zh-CN" altLang="en-US" sz="20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仿宋" charset="0"/>
              <a:ea typeface="仿宋" charset="0"/>
              <a:cs typeface="仿宋" charset="0"/>
              <a:sym typeface="华文细黑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>
                <a:solidFill>
                  <a:srgbClr val="000000"/>
                </a:solidFill>
                <a:latin typeface="仿宋" charset="0"/>
                <a:ea typeface="仿宋" charset="0"/>
                <a:cs typeface="仿宋" charset="0"/>
                <a:sym typeface="华文细黑"/>
              </a:rPr>
              <a:t>fyue@uestc.edu.cn</a:t>
            </a:r>
            <a:endParaRPr kumimoji="0" lang="zh-CN" altLang="en-US" sz="20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仿宋" charset="0"/>
              <a:ea typeface="仿宋" charset="0"/>
              <a:cs typeface="仿宋" charset="0"/>
              <a:sym typeface="华文细黑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>
                <a:solidFill>
                  <a:srgbClr val="000000"/>
                </a:solidFill>
                <a:latin typeface="仿宋" charset="0"/>
                <a:ea typeface="仿宋" charset="0"/>
                <a:cs typeface="仿宋" charset="0"/>
                <a:sym typeface="华文细黑"/>
              </a:rPr>
              <a:t>电子科技大学信软学院</a:t>
            </a:r>
            <a:endParaRPr lang="en-US" altLang="zh-CN" sz="200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algn="ctr">
              <a:lnSpc>
                <a:spcPct val="150000"/>
              </a:lnSpc>
            </a:pPr>
            <a:endParaRPr lang="zh-CN" altLang="en-US" sz="2000">
              <a:solidFill>
                <a:schemeClr val="tx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24130" y="1584325"/>
            <a:ext cx="7353300" cy="7899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 upright="0">
            <a:no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000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Arial" panose="020B0704020202020204"/>
              </a:rPr>
              <a:t> </a:t>
            </a:r>
            <a:r>
              <a:rPr kumimoji="0" lang="zh-CN" altLang="en-US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Arial" panose="020B0704020202020204"/>
              </a:rPr>
              <a:t>工业软件创新训练</a:t>
            </a:r>
            <a:r>
              <a:rPr kumimoji="0" lang="en-US" altLang="zh-CN" u="sng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highlight>
                  <a:srgbClr val="FFFF00"/>
                </a:highlight>
                <a:uFillTx/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Arial" panose="020B0704020202020204"/>
              </a:rPr>
              <a:t>III</a:t>
            </a:r>
            <a:endParaRPr kumimoji="0" lang="en-US" altLang="zh-CN" u="sng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highlight>
                <a:srgbClr val="FFFF00"/>
              </a:highlight>
              <a:uFillTx/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Arial" panose="020B0704020202020204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1. ILP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建模</a:t>
            </a: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0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pic>
        <p:nvPicPr>
          <p:cNvPr id="9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04583" y="1988820"/>
            <a:ext cx="6934835" cy="4090670"/>
          </a:xfrm>
          <a:prstGeom prst="rect">
            <a:avLst/>
          </a:prstGeom>
        </p:spPr>
      </p:pic>
      <p:sp>
        <p:nvSpPr>
          <p:cNvPr id="10" name="文本框 12"/>
          <p:cNvSpPr txBox="1"/>
          <p:nvPr>
            <p:custDataLst>
              <p:tags r:id="rId6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1. ILP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建模</a:t>
            </a: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0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pic>
        <p:nvPicPr>
          <p:cNvPr id="9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04583" y="1988820"/>
            <a:ext cx="6934835" cy="4090670"/>
          </a:xfrm>
          <a:prstGeom prst="rect">
            <a:avLst/>
          </a:prstGeom>
        </p:spPr>
      </p:pic>
      <p:sp>
        <p:nvSpPr>
          <p:cNvPr id="10" name="文本框 12"/>
          <p:cNvSpPr txBox="1"/>
          <p:nvPr>
            <p:custDataLst>
              <p:tags r:id="rId6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0" lvl="1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1. ILP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建模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保存为*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.lp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文件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例如保存为</a:t>
            </a:r>
            <a:r>
              <a:rPr lang="en-US" altLang="zh-CN" sz="20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group1.lp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)</a:t>
            </a:r>
            <a:endParaRPr lang="zh-CN" altLang="en-US" sz="20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0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pic>
        <p:nvPicPr>
          <p:cNvPr id="8" name="图片 7" descr="QQ_17309630504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995" y="1628775"/>
            <a:ext cx="5149850" cy="5049520"/>
          </a:xfrm>
          <a:prstGeom prst="rect">
            <a:avLst/>
          </a:prstGeom>
        </p:spPr>
      </p:pic>
      <p:pic>
        <p:nvPicPr>
          <p:cNvPr id="9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724525" y="1628775"/>
            <a:ext cx="3259455" cy="1922780"/>
          </a:xfrm>
          <a:prstGeom prst="rect">
            <a:avLst/>
          </a:prstGeom>
        </p:spPr>
      </p:pic>
      <p:sp>
        <p:nvSpPr>
          <p:cNvPr id="10" name="文本框 12"/>
          <p:cNvSpPr txBox="1"/>
          <p:nvPr>
            <p:custDataLst>
              <p:tags r:id="rId7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2. Cplex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求解</a:t>
            </a: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0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pic>
        <p:nvPicPr>
          <p:cNvPr id="5" name="图片 4" descr="QQ_17309637062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010" y="1628775"/>
            <a:ext cx="6189980" cy="4891405"/>
          </a:xfrm>
          <a:prstGeom prst="rect">
            <a:avLst/>
          </a:prstGeom>
        </p:spPr>
      </p:pic>
      <p:sp>
        <p:nvSpPr>
          <p:cNvPr id="6" name="文本框 12"/>
          <p:cNvSpPr txBox="1"/>
          <p:nvPr>
            <p:custDataLst>
              <p:tags r:id="rId5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3. Cplex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求解示例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及结果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解析</a:t>
            </a: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示例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1: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读入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group1.lp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(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无解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)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0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pic>
        <p:nvPicPr>
          <p:cNvPr id="6" name="图片 5" descr="QQ_17309639072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808" y="2276475"/>
            <a:ext cx="6890385" cy="3985895"/>
          </a:xfrm>
          <a:prstGeom prst="rect">
            <a:avLst/>
          </a:prstGeom>
        </p:spPr>
      </p:pic>
      <p:sp>
        <p:nvSpPr>
          <p:cNvPr id="8" name="文本框 12"/>
          <p:cNvSpPr txBox="1"/>
          <p:nvPr>
            <p:custDataLst>
              <p:tags r:id="rId5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0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pic>
        <p:nvPicPr>
          <p:cNvPr id="5" name="图片 4" descr="QQ_173096399178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153" y="1556385"/>
            <a:ext cx="6703695" cy="4497705"/>
          </a:xfrm>
          <a:prstGeom prst="rect">
            <a:avLst/>
          </a:prstGeom>
        </p:spPr>
      </p:pic>
      <p:sp>
        <p:nvSpPr>
          <p:cNvPr id="7" name="文本框 12"/>
          <p:cNvSpPr txBox="1"/>
          <p:nvPr>
            <p:custDataLst>
              <p:tags r:id="rId5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2)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读入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group2.lp(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只有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1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个解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)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0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7" name="文本框 12"/>
          <p:cNvSpPr txBox="1"/>
          <p:nvPr>
            <p:custDataLst>
              <p:tags r:id="rId4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76" name="图片 76" descr="QQ_173088542759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39608" y="2065020"/>
            <a:ext cx="5264785" cy="358902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0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pic>
        <p:nvPicPr>
          <p:cNvPr id="7" name="图片 6" descr="QQ_173096426499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093" y="1628775"/>
            <a:ext cx="7409815" cy="4225925"/>
          </a:xfrm>
          <a:prstGeom prst="rect">
            <a:avLst/>
          </a:prstGeom>
        </p:spPr>
      </p:pic>
      <p:sp>
        <p:nvSpPr>
          <p:cNvPr id="8" name="文本框 12"/>
          <p:cNvSpPr txBox="1"/>
          <p:nvPr>
            <p:custDataLst>
              <p:tags r:id="rId5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结果放在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out2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中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：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0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pic>
        <p:nvPicPr>
          <p:cNvPr id="5" name="图片 4" descr="QQ_17309643409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165" y="1556385"/>
            <a:ext cx="6249670" cy="5050155"/>
          </a:xfrm>
          <a:prstGeom prst="rect">
            <a:avLst/>
          </a:prstGeom>
        </p:spPr>
      </p:pic>
      <p:sp>
        <p:nvSpPr>
          <p:cNvPr id="6" name="文本框 12"/>
          <p:cNvSpPr txBox="1"/>
          <p:nvPr>
            <p:custDataLst>
              <p:tags r:id="rId5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1. 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对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ML-RCS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问题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进行</a:t>
            </a:r>
            <a:r>
              <a:rPr lang="en-US" altLang="zh-CN" sz="24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ILP</a:t>
            </a:r>
            <a:r>
              <a:rPr lang="zh-CN" altLang="en-US" sz="24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建模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生成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.lp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文件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。</a:t>
            </a: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0" lvl="1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2. 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应用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ILP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求解工具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：</a:t>
            </a:r>
            <a:r>
              <a:rPr lang="en-US" altLang="zh-CN" sz="24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Cplex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。</a:t>
            </a: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3. 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将求解结果和任务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四中算法得到的结果进行比较和分析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。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5" name="文本框 12"/>
          <p:cNvSpPr txBox="1"/>
          <p:nvPr>
            <p:custDataLst>
              <p:tags r:id="rId4"/>
            </p:custDataLst>
          </p:nvPr>
        </p:nvSpPr>
        <p:spPr>
          <a:xfrm>
            <a:off x="59055" y="86995"/>
            <a:ext cx="487108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微软雅黑" charset="0"/>
                <a:ea typeface="微软雅黑" charset="0"/>
                <a:cs typeface="微软雅黑" charset="0"/>
                <a:sym typeface="+mn-ea"/>
              </a:rPr>
              <a:t>任务分解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：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highlight>
                <a:srgbClr val="FFFF00"/>
              </a:highlight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整数线性规划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（Integer Linear Programming, 简称</a:t>
            </a:r>
            <a:r>
              <a:rPr lang="zh-CN" altLang="en-US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ILP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）是数学中的一种优化方法，是</a:t>
            </a:r>
            <a:r>
              <a:rPr lang="zh-CN" altLang="en-US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线性规划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（Linear Programming, 简称</a:t>
            </a:r>
            <a:r>
              <a:rPr lang="zh-CN" altLang="en-US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LP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）的一个子集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。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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LP(Linear Programming)</a:t>
            </a: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研究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宋体" charset="0"/>
                <a:ea typeface="宋体" charset="0"/>
                <a:cs typeface="宋体" charset="0"/>
                <a:sym typeface="+mn-ea"/>
              </a:rPr>
              <a:t>线性约束条件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下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宋体" charset="0"/>
                <a:ea typeface="宋体" charset="0"/>
                <a:cs typeface="宋体" charset="0"/>
                <a:sym typeface="+mn-ea"/>
              </a:rPr>
              <a:t>线性目标函数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的极值问题的数学理论和方法。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三要素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•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决策变量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•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目标函数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•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约束条件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</p:txBody>
      </p:sp>
      <p:sp>
        <p:nvSpPr>
          <p:cNvPr id="4" name="文本框 12"/>
          <p:cNvSpPr txBox="1"/>
          <p:nvPr>
            <p:custDataLst>
              <p:tags r:id="rId4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一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、ILP(Interger Linear Programming)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115570" y="2992755"/>
            <a:ext cx="3048000" cy="27686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704020202020204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IBM公司开发的一款商业版的优化引擎用于求解包括整数线性规划ILP</a:t>
            </a:r>
            <a:r>
              <a:rPr 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等</a:t>
            </a:r>
            <a:r>
              <a:rPr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多种优化问题。</a:t>
            </a: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704020202020204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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安装与配置</a:t>
            </a: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indent="45720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1.下载与安装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2.环境变量配置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3.集成开发环境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配置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4" name="文本框 12"/>
          <p:cNvSpPr txBox="1"/>
          <p:nvPr>
            <p:custDataLst>
              <p:tags r:id="rId4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二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、ILP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求解工具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：C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plex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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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使用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方法</a:t>
            </a: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indent="45720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1.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 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编程接口调用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(C++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、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Python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等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)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2.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命令行工具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(LP、MPS或SAV格式的模型文件)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highlight>
                <a:srgbClr val="FFFF00"/>
              </a:highlight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3.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图形界面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(</a:t>
            </a:r>
            <a:r>
              <a:rPr lang="zh-CN" altLang="en-US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构建、求解和分析优化模型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)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4" name="文本框 12"/>
          <p:cNvSpPr txBox="1"/>
          <p:nvPr>
            <p:custDataLst>
              <p:tags r:id="rId4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二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、ILP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求解工具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：C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plex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4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问题示例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：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按约束条件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将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A、B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、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C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、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D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四人分成两组</a:t>
            </a: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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4" name="文本框 12"/>
          <p:cNvSpPr txBox="1"/>
          <p:nvPr>
            <p:custDataLst>
              <p:tags r:id="rId4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67" name="图片 67" descr="QQ_173088353281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16050" y="1987550"/>
            <a:ext cx="6311900" cy="361061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4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问题示例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：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按约束条件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将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A、B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、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C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、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D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四人分成两组</a:t>
            </a: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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pic>
        <p:nvPicPr>
          <p:cNvPr id="66" name="图片 66" descr="QQ_173088336341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484948" y="1916430"/>
            <a:ext cx="6174105" cy="3729990"/>
          </a:xfrm>
          <a:prstGeom prst="rect">
            <a:avLst/>
          </a:prstGeom>
        </p:spPr>
      </p:pic>
      <p:sp>
        <p:nvSpPr>
          <p:cNvPr id="5" name="文本框 12"/>
          <p:cNvSpPr txBox="1"/>
          <p:nvPr>
            <p:custDataLst>
              <p:tags r:id="rId6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457200" lvl="1" indent="0"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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pic>
        <p:nvPicPr>
          <p:cNvPr id="67" name="图片 67" descr="QQ_1730883532818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416050" y="1700530"/>
            <a:ext cx="6311900" cy="3610610"/>
          </a:xfrm>
          <a:prstGeom prst="rect">
            <a:avLst/>
          </a:prstGeom>
        </p:spPr>
      </p:pic>
      <p:sp>
        <p:nvSpPr>
          <p:cNvPr id="5" name="文本框 12"/>
          <p:cNvSpPr txBox="1"/>
          <p:nvPr>
            <p:custDataLst>
              <p:tags r:id="rId6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2"/>
          <p:cNvSpPr txBox="1"/>
          <p:nvPr>
            <p:custDataLst>
              <p:tags r:id="rId2"/>
            </p:custDataLst>
          </p:nvPr>
        </p:nvSpPr>
        <p:spPr>
          <a:xfrm>
            <a:off x="59055" y="86995"/>
            <a:ext cx="4871085" cy="662554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800" dirty="0">
              <a:solidFill>
                <a:srgbClr val="16468D"/>
              </a:solidFill>
              <a:highlight>
                <a:srgbClr val="FFFF00"/>
              </a:highlight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sp>
        <p:nvSpPr>
          <p:cNvPr id="3" name="通常情况，树莓派4B有三种引脚编号方式：…"/>
          <p:cNvSpPr txBox="1"/>
          <p:nvPr>
            <p:custDataLst>
              <p:tags r:id="rId3"/>
            </p:custDataLst>
          </p:nvPr>
        </p:nvSpPr>
        <p:spPr>
          <a:xfrm>
            <a:off x="75565" y="936625"/>
            <a:ext cx="8992870" cy="5811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lIns="45719" rIns="45719">
            <a:noAutofit/>
          </a:bodyPr>
          <a:lstStyle/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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不喜欢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/</a:t>
            </a:r>
            <a:r>
              <a:rPr lang="zh-CN" altLang="en-US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喜欢的约束</a:t>
            </a:r>
            <a:endParaRPr lang="zh-CN" altLang="en-US" sz="24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喜欢的约束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914400" lvl="3" indent="-342900">
              <a:lnSpc>
                <a:spcPct val="150000"/>
              </a:lnSpc>
              <a:buFont typeface="Arial" panose="020B0704020202020204" pitchFamily="34" charset="0"/>
              <a:buChar char="•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不喜欢的约束</a:t>
            </a:r>
            <a:endParaRPr lang="en-US" altLang="zh-CN" sz="20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en-US" altLang="zh-CN" sz="20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marL="457200" lvl="1" indent="0">
              <a:lnSpc>
                <a:spcPct val="150000"/>
              </a:lnSpc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pic>
        <p:nvPicPr>
          <p:cNvPr id="6" name="图片 5" descr="QQ_173096202036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895" y="2134870"/>
            <a:ext cx="4465955" cy="2018030"/>
          </a:xfrm>
          <a:prstGeom prst="rect">
            <a:avLst/>
          </a:prstGeom>
        </p:spPr>
      </p:pic>
      <p:pic>
        <p:nvPicPr>
          <p:cNvPr id="7" name="图片 6" descr="QQ_173096218293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95" y="4725035"/>
            <a:ext cx="4764405" cy="1950720"/>
          </a:xfrm>
          <a:prstGeom prst="rect">
            <a:avLst/>
          </a:prstGeom>
        </p:spPr>
      </p:pic>
      <p:sp>
        <p:nvSpPr>
          <p:cNvPr id="8" name="文本框 12"/>
          <p:cNvSpPr txBox="1"/>
          <p:nvPr>
            <p:custDataLst>
              <p:tags r:id="rId6"/>
            </p:custDataLst>
          </p:nvPr>
        </p:nvSpPr>
        <p:spPr>
          <a:xfrm>
            <a:off x="59055" y="86995"/>
            <a:ext cx="786384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70402020202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三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分组问题求解</a:t>
            </a: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(ILP)</a:t>
            </a:r>
            <a:endParaRPr lang="en-US" altLang="zh-CN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commondata" val="eyJoZGlkIjoiZjRiOGJhODg4MWI4N2MxOTBhNmQ4OTA0ZGJlYmNhMTQifQ==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7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7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7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7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879</Words>
  <Application>WPS 表格</Application>
  <PresentationFormat/>
  <Paragraphs>171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45" baseType="lpstr">
      <vt:lpstr>Arial</vt:lpstr>
      <vt:lpstr>宋体</vt:lpstr>
      <vt:lpstr>Wingdings</vt:lpstr>
      <vt:lpstr>Arial</vt:lpstr>
      <vt:lpstr>Kaiti SC Bold</vt:lpstr>
      <vt:lpstr>华文宋体</vt:lpstr>
      <vt:lpstr>Comic Sans MS Regular</vt:lpstr>
      <vt:lpstr>黑体</vt:lpstr>
      <vt:lpstr>汉仪中黑KW</vt:lpstr>
      <vt:lpstr>仿宋</vt:lpstr>
      <vt:lpstr>华文细黑</vt:lpstr>
      <vt:lpstr>微软雅黑</vt:lpstr>
      <vt:lpstr>华文仿宋</vt:lpstr>
      <vt:lpstr>Wingdings</vt:lpstr>
      <vt:lpstr>方正仿宋_GBK</vt:lpstr>
      <vt:lpstr>宋体</vt:lpstr>
      <vt:lpstr>汉仪旗黑</vt:lpstr>
      <vt:lpstr>微软雅黑</vt:lpstr>
      <vt:lpstr>Arial Unicode MS</vt:lpstr>
      <vt:lpstr>汉仪书宋二KW</vt:lpstr>
      <vt:lpstr>Calibri</vt:lpstr>
      <vt:lpstr>Helvetica Neue</vt:lpstr>
      <vt:lpstr>黑体-简</vt:lpstr>
      <vt:lpstr>Kaiti SC Bold</vt:lpstr>
      <vt:lpstr>华文细黑</vt:lpstr>
      <vt:lpstr>苹方-简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小月儿</cp:lastModifiedBy>
  <cp:revision>502</cp:revision>
  <dcterms:created xsi:type="dcterms:W3CDTF">2025-05-15T05:48:45Z</dcterms:created>
  <dcterms:modified xsi:type="dcterms:W3CDTF">2025-05-15T05:48:45Z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859079C17E22F5986F098D653DAB2F7D_42</vt:lpwstr>
  </property>
  <property fmtid="{D5CDD505-2E9C-101B-9397-08002B2CF9AE}" pid="3" name="KSOProductBuildVer">
    <vt:lpwstr>2052-7.3.1.8967</vt:lpwstr>
  </property>
</Properties>
</file>